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924" y="-4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22.04.2024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22.04.2024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22.04.2024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22.04.2024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22.04.2024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22.04.2024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22.04.2024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22.04.2024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22.04.2024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22.04.2024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22.04.2024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22.04.2024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76536" y="476672"/>
            <a:ext cx="4176464" cy="6048672"/>
          </a:xfrm>
          <a:ln>
            <a:solidFill>
              <a:srgbClr val="0070C0"/>
            </a:solidFill>
          </a:ln>
        </p:spPr>
        <p:txBody>
          <a:bodyPr>
            <a:normAutofit fontScale="40000" lnSpcReduction="20000"/>
          </a:bodyPr>
          <a:lstStyle/>
          <a:p>
            <a:pPr marL="45720" indent="0" algn="ctr">
              <a:buNone/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marL="45720" indent="0" algn="ctr">
              <a:buNone/>
            </a:pPr>
            <a:endParaRPr lang="ru-RU" sz="4300" b="1" dirty="0" smtClean="0">
              <a:solidFill>
                <a:schemeClr val="accent2"/>
              </a:solidFill>
            </a:endParaRPr>
          </a:p>
          <a:p>
            <a:pPr marL="45720" indent="0" algn="ctr">
              <a:buNone/>
            </a:pPr>
            <a:endParaRPr lang="ru-RU" sz="4300" b="1" dirty="0" smtClean="0">
              <a:solidFill>
                <a:schemeClr val="accent2"/>
              </a:solidFill>
            </a:endParaRPr>
          </a:p>
          <a:p>
            <a:pPr marL="45720" indent="0" algn="ctr">
              <a:buNone/>
            </a:pPr>
            <a:r>
              <a:rPr lang="ru-RU" sz="4300" b="1" dirty="0" smtClean="0">
                <a:solidFill>
                  <a:schemeClr val="accent2"/>
                </a:solidFill>
              </a:rPr>
              <a:t>Календарь мероприятий на </a:t>
            </a:r>
            <a:r>
              <a:rPr lang="ru-RU" sz="4300" b="1" dirty="0">
                <a:solidFill>
                  <a:schemeClr val="accent2"/>
                </a:solidFill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23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апреля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</a:p>
          <a:p>
            <a:pPr marL="0" indent="0" algn="ctr">
              <a:buNone/>
            </a:pPr>
            <a:endParaRPr lang="ru-RU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</a:t>
            </a:r>
            <a:endParaRPr lang="en-US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следующим темам:</a:t>
            </a:r>
          </a:p>
          <a:p>
            <a:pPr marL="0" indent="0" algn="ctr">
              <a:buNone/>
            </a:pPr>
            <a:endParaRPr lang="ru-RU" sz="2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r>
              <a:rPr lang="en-US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Машиночитаемая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доверенность (МЧД), особенности ее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применения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r>
              <a:rPr lang="en-US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применении ККТ при осуществлении расчетов в Российской Федерации. Возможности мобильного приложения ФНС России «Проверка чека» и платформы «Честный знак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sz="20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подключения: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https://t.me/FNSYNAO</a:t>
            </a:r>
          </a:p>
          <a:p>
            <a:pPr marL="0" indent="0" algn="ctr">
              <a:buNone/>
            </a:pPr>
            <a:endParaRPr lang="ru-RU" sz="35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апреля в 15:00</a:t>
            </a:r>
            <a: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налогоплательщиков</a:t>
            </a:r>
            <a:endParaRPr lang="en-US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следующим темам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ctr">
              <a:buNone/>
            </a:pPr>
            <a:endParaRPr lang="ru-RU" sz="25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en-US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налоговый счет: особенности предоставления уведомления об исчисленных суммах налогов, сборов, страховых взносов. Ответы на актуальные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вопросы</a:t>
            </a:r>
            <a:r>
              <a:rPr lang="en-US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Повторное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получение ИП и ЮЛ  ключа электронной подписи  без личного посещения налогового органа.</a:t>
            </a:r>
            <a:endParaRPr lang="en-US" sz="2300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en-US" sz="2300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3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3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подключения</a:t>
            </a:r>
            <a:r>
              <a:rPr lang="ru-RU" sz="23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2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2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3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</a:t>
            </a:r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www.nalog.</a:t>
            </a:r>
            <a:r>
              <a:rPr lang="en-US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gov.</a:t>
            </a:r>
            <a:r>
              <a:rPr lang="ru-RU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736" y="634966"/>
            <a:ext cx="648072" cy="626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2230</TotalTime>
  <Words>68</Words>
  <Application>Microsoft Office PowerPoint</Application>
  <PresentationFormat>Лист A4 (210x297 мм)</PresentationFormat>
  <Paragraphs>33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281</cp:revision>
  <cp:lastPrinted>2023-03-24T03:51:23Z</cp:lastPrinted>
  <dcterms:created xsi:type="dcterms:W3CDTF">2020-04-10T13:09:37Z</dcterms:created>
  <dcterms:modified xsi:type="dcterms:W3CDTF">2024-04-22T05:03:06Z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